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5A8A-51DB-4EC6-8070-DEA7346D0C1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BFAC-B7F0-456C-B741-D8FBD40C95E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F5F5-A515-4C9B-98A3-53E6EA5634A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582-17DA-43D6-BB60-54BFECE090F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0B9A9C4-F50A-4A7E-9D60-6DB6D3B2D54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7724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Church Finally Proves Satan Wrong as God Concludes the Great Controversy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the new understanding of the sanctuary service provide the “key” that “unlocked” the disappointment of 1844 and the task of end-time Christians?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423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connection do you see between the messages of the three angels, the sanctuary truths, the mark of the beast,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and the great controversy?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437-439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are the three tests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genuine repentance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and conversion?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smtClean="0"/>
              <a:t>GC 461, 462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was William Tyndale’s greatest contribution to Protestantism?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245-247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Describe John and Charles Wesley’s spiritual journey.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253-255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two special manifestations of Satan’s power were unleashed on the French nation during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French Revolution?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269-271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Why did the Pilgrims decide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to leave England and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flee to Holland?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290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Who was God especially preparing in America to lead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out in proclaiming Jesus’ return?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317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significance lies in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John’s vision picturing an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angel as heralding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warnings of the three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messages of Revelation 14?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355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Revelation 18 pictures an angel calling God’s people to come out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spiritual Babylon.  What is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difference between those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who remain in Babylon and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those who come out?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383-385, 388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was the central pillar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advent faith in 1844?</a:t>
            </a: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GC 409, 423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Church Finally Proves Satan Wrong as God Concludes the Great Controversy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390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Church Finally Proves Satan Wrong as God Concludes the Great Controversy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50</cp:revision>
  <dcterms:created xsi:type="dcterms:W3CDTF">2012-01-02T16:47:39Z</dcterms:created>
  <dcterms:modified xsi:type="dcterms:W3CDTF">2012-01-05T15:10:11Z</dcterms:modified>
</cp:coreProperties>
</file>